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1" autoAdjust="0"/>
    <p:restoredTop sz="94651" autoAdjust="0"/>
  </p:normalViewPr>
  <p:slideViewPr>
    <p:cSldViewPr snapToGrid="0" snapToObjects="1">
      <p:cViewPr varScale="1">
        <p:scale>
          <a:sx n="18" d="100"/>
          <a:sy n="18" d="100"/>
        </p:scale>
        <p:origin x="120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1" y="718730"/>
            <a:ext cx="10344933" cy="3285751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pic>
        <p:nvPicPr>
          <p:cNvPr id="4" name="Picture 3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pic>
        <p:nvPicPr>
          <p:cNvPr id="3" name="Picture 2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143</cp:revision>
  <dcterms:created xsi:type="dcterms:W3CDTF">2015-06-30T23:05:53Z</dcterms:created>
  <dcterms:modified xsi:type="dcterms:W3CDTF">2019-09-20T18:04:39Z</dcterms:modified>
</cp:coreProperties>
</file>