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1" autoAdjust="0"/>
    <p:restoredTop sz="94651" autoAdjust="0"/>
  </p:normalViewPr>
  <p:slideViewPr>
    <p:cSldViewPr snapToGrid="0" snapToObjects="1">
      <p:cViewPr varScale="1">
        <p:scale>
          <a:sx n="23" d="100"/>
          <a:sy n="23" d="100"/>
        </p:scale>
        <p:origin x="13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6" y="722902"/>
            <a:ext cx="9832868" cy="3285751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3" name="Picture 2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sp>
        <p:nvSpPr>
          <p:cNvPr id="4" name="Rectangle 3" descr="Colege of Health and Human Sciences text"/>
          <p:cNvSpPr/>
          <p:nvPr userDrawn="1"/>
        </p:nvSpPr>
        <p:spPr>
          <a:xfrm>
            <a:off x="26539543" y="30927748"/>
            <a:ext cx="133673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 smtClean="0">
                <a:solidFill>
                  <a:srgbClr val="FFFFFF"/>
                </a:solidFill>
                <a:latin typeface="+mn-lt"/>
                <a:cs typeface="Franklin Gothic Medium"/>
              </a:rPr>
              <a:t>COLLEGE OF HEALTH AND HUMAN SCIENCES</a:t>
            </a:r>
            <a:endParaRPr lang="en-US" sz="4800" dirty="0">
              <a:latin typeface="+mn-lt"/>
            </a:endParaRPr>
          </a:p>
        </p:txBody>
      </p:sp>
      <p:pic>
        <p:nvPicPr>
          <p:cNvPr id="8" name="Picture 7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143</cp:revision>
  <dcterms:created xsi:type="dcterms:W3CDTF">2015-06-30T23:05:53Z</dcterms:created>
  <dcterms:modified xsi:type="dcterms:W3CDTF">2019-09-20T18:12:05Z</dcterms:modified>
</cp:coreProperties>
</file>