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70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4" name="Picture 13" descr="Health and Exercise Science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542" y="233924"/>
            <a:ext cx="4831511" cy="9080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3" name="Picture 12" descr="Health and Exercise Science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542" y="233924"/>
            <a:ext cx="4831511" cy="90805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Picture 9" descr="Health and Exercise Science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8" y="233924"/>
            <a:ext cx="4823758" cy="9080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1" name="Picture 10" descr="Health and Exercise Science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8" y="233924"/>
            <a:ext cx="4823758" cy="9080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2046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150</cp:revision>
  <dcterms:created xsi:type="dcterms:W3CDTF">2015-06-30T23:05:53Z</dcterms:created>
  <dcterms:modified xsi:type="dcterms:W3CDTF">2019-09-20T15:15:23Z</dcterms:modified>
</cp:coreProperties>
</file>