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sldIdLst>
    <p:sldId id="273" r:id="rId2"/>
    <p:sldId id="265" r:id="rId3"/>
    <p:sldId id="266" r:id="rId4"/>
    <p:sldId id="267" r:id="rId5"/>
    <p:sldId id="268" r:id="rId6"/>
    <p:sldId id="274" r:id="rId7"/>
    <p:sldId id="269" r:id="rId8"/>
    <p:sldId id="270" r:id="rId9"/>
    <p:sldId id="271" r:id="rId10"/>
    <p:sldId id="272" r:id="rId11"/>
  </p:sldIdLst>
  <p:sldSz cx="13817600" cy="7772400"/>
  <p:notesSz cx="6858000" cy="9144000"/>
  <p:defaultTextStyle>
    <a:defPPr>
      <a:defRPr lang="en-US"/>
    </a:defPPr>
    <a:lvl1pPr marL="0" algn="l" defTabSz="50929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1pPr>
    <a:lvl2pPr marL="509292" algn="l" defTabSz="50929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2pPr>
    <a:lvl3pPr marL="1018586" algn="l" defTabSz="50929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3pPr>
    <a:lvl4pPr marL="1527879" algn="l" defTabSz="50929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4pPr>
    <a:lvl5pPr marL="2037173" algn="l" defTabSz="50929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5pPr>
    <a:lvl6pPr marL="2546466" algn="l" defTabSz="50929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6pPr>
    <a:lvl7pPr marL="3055758" algn="l" defTabSz="50929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7pPr>
    <a:lvl8pPr marL="3565052" algn="l" defTabSz="50929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8pPr>
    <a:lvl9pPr marL="4074344" algn="l" defTabSz="50929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48" userDrawn="1">
          <p15:clr>
            <a:srgbClr val="A4A3A4"/>
          </p15:clr>
        </p15:guide>
        <p15:guide id="2" pos="435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E6E6E6"/>
    <a:srgbClr val="D04D9C"/>
    <a:srgbClr val="DAD490"/>
    <a:srgbClr val="D0DB42"/>
    <a:srgbClr val="1E4D2B"/>
    <a:srgbClr val="024D26"/>
    <a:srgbClr val="E1963E"/>
    <a:srgbClr val="7F7F7F"/>
    <a:srgbClr val="E57D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718" autoAdjust="0"/>
    <p:restoredTop sz="86429" autoAdjust="0"/>
  </p:normalViewPr>
  <p:slideViewPr>
    <p:cSldViewPr snapToGrid="0" snapToObjects="1">
      <p:cViewPr varScale="1">
        <p:scale>
          <a:sx n="83" d="100"/>
          <a:sy n="83" d="100"/>
        </p:scale>
        <p:origin x="102" y="702"/>
      </p:cViewPr>
      <p:guideLst>
        <p:guide orient="horz" pos="2448"/>
        <p:guide pos="4352"/>
      </p:guideLst>
    </p:cSldViewPr>
  </p:slideViewPr>
  <p:outlineViewPr>
    <p:cViewPr>
      <p:scale>
        <a:sx n="33" d="100"/>
        <a:sy n="33" d="100"/>
      </p:scale>
      <p:origin x="0" y="-61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61" d="100"/>
        <a:sy n="161" d="100"/>
      </p:scale>
      <p:origin x="0" y="0"/>
    </p:cViewPr>
  </p:sorterViewPr>
  <p:notesViewPr>
    <p:cSldViewPr snapToGrid="0" snapToObjects="1">
      <p:cViewPr varScale="1">
        <p:scale>
          <a:sx n="143" d="100"/>
          <a:sy n="143" d="100"/>
        </p:scale>
        <p:origin x="3720" y="21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baseline="0">
                <a:solidFill>
                  <a:schemeClr val="tx1"/>
                </a:solidFill>
              </a:rPr>
              <a:t>Example Chart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tx2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277-49CB-8A76-53947C05D64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277-49CB-8A76-53947C05D64F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277-49CB-8A76-53947C05D64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902005664"/>
        <c:axId val="900581152"/>
      </c:barChart>
      <c:catAx>
        <c:axId val="90200566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00581152"/>
        <c:crosses val="autoZero"/>
        <c:auto val="1"/>
        <c:lblAlgn val="ctr"/>
        <c:lblOffset val="100"/>
        <c:noMultiLvlLbl val="0"/>
      </c:catAx>
      <c:valAx>
        <c:axId val="9005811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020056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baseline="0"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854A1A-7AD8-9043-B73C-5F273BF3337D}" type="datetimeFigureOut">
              <a:rPr lang="en-US" smtClean="0"/>
              <a:t>9/20/2019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BB18F5-F84F-0E42-92B0-1A209486C4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0526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BB18F5-F84F-0E42-92B0-1A209486C44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6892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BB18F5-F84F-0E42-92B0-1A209486C44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3289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Tre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olid dark green and black duotone image background"/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3817600" cy="7772400"/>
          </a:xfrm>
          <a:prstGeom prst="rect">
            <a:avLst/>
          </a:prstGeom>
        </p:spPr>
      </p:pic>
      <p:pic>
        <p:nvPicPr>
          <p:cNvPr id="19" name="Picture 18" descr="School of Social Work signature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89542" y="236716"/>
            <a:ext cx="4048032" cy="905256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9932554" y="512976"/>
            <a:ext cx="359560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400" dirty="0" smtClean="0">
                <a:solidFill>
                  <a:schemeClr val="bg1"/>
                </a:solidFill>
              </a:rPr>
              <a:t>COLLEGE OF HEALTH AND HUMAN SCIENCES</a:t>
            </a:r>
            <a:endParaRPr lang="en-US" sz="1400" dirty="0"/>
          </a:p>
        </p:txBody>
      </p:sp>
      <p:pic>
        <p:nvPicPr>
          <p:cNvPr id="12" name="Picture 11" descr="white line art on background"/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863"/>
          <a:stretch/>
        </p:blipFill>
        <p:spPr>
          <a:xfrm>
            <a:off x="3759200" y="999786"/>
            <a:ext cx="10058400" cy="677261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43536" y="1754156"/>
            <a:ext cx="11712874" cy="2032969"/>
          </a:xfrm>
        </p:spPr>
        <p:txBody>
          <a:bodyPr>
            <a:norm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Title of Presentation</a:t>
            </a:r>
            <a:br>
              <a:rPr lang="en-US" dirty="0" smtClean="0"/>
            </a:br>
            <a:r>
              <a:rPr lang="en-US" dirty="0" smtClean="0"/>
              <a:t>Goes Here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298379" y="3787125"/>
            <a:ext cx="11712874" cy="670877"/>
          </a:xfrm>
        </p:spPr>
        <p:txBody>
          <a:bodyPr>
            <a:normAutofit/>
          </a:bodyPr>
          <a:lstStyle>
            <a:lvl1pPr marL="0" indent="0">
              <a:buNone/>
              <a:defRPr sz="1600" cap="all" baseline="0">
                <a:solidFill>
                  <a:schemeClr val="bg1"/>
                </a:solidFill>
              </a:defRPr>
            </a:lvl1pPr>
          </a:lstStyle>
          <a:p>
            <a:pPr marL="381938" marR="0" lvl="0" indent="-381938" algn="l" defTabSz="50924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dirty="0" smtClean="0"/>
              <a:t>SUBTITLE OR PRESENTER INFO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5655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 descr="solid dark green background"/>
          <p:cNvSpPr/>
          <p:nvPr userDrawn="1"/>
        </p:nvSpPr>
        <p:spPr>
          <a:xfrm>
            <a:off x="0" y="0"/>
            <a:ext cx="13817600" cy="77724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pic>
        <p:nvPicPr>
          <p:cNvPr id="18" name="Picture 17" descr="School of Social Work signature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9542" y="236716"/>
            <a:ext cx="4048032" cy="905256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9932554" y="512976"/>
            <a:ext cx="359560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400" dirty="0" smtClean="0">
                <a:solidFill>
                  <a:schemeClr val="bg1"/>
                </a:solidFill>
              </a:rPr>
              <a:t>COLLEGE OF HEALTH AND HUMAN SCIENCES</a:t>
            </a:r>
            <a:endParaRPr lang="en-US" sz="1400" dirty="0"/>
          </a:p>
        </p:txBody>
      </p:sp>
      <p:pic>
        <p:nvPicPr>
          <p:cNvPr id="11" name="Picture 10" descr="white line art on background"/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863"/>
          <a:stretch/>
        </p:blipFill>
        <p:spPr>
          <a:xfrm>
            <a:off x="3759200" y="999786"/>
            <a:ext cx="10058400" cy="6772613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346507" y="1738996"/>
            <a:ext cx="11712875" cy="2048129"/>
          </a:xfrm>
        </p:spPr>
        <p:txBody>
          <a:bodyPr>
            <a:norm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Title of Presentation</a:t>
            </a:r>
            <a:br>
              <a:rPr lang="en-US" dirty="0" smtClean="0"/>
            </a:br>
            <a:r>
              <a:rPr lang="en-US" dirty="0" smtClean="0"/>
              <a:t>Goes Here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298379" y="3787125"/>
            <a:ext cx="11712875" cy="670877"/>
          </a:xfrm>
        </p:spPr>
        <p:txBody>
          <a:bodyPr>
            <a:normAutofit/>
          </a:bodyPr>
          <a:lstStyle>
            <a:lvl1pPr marL="0" indent="0">
              <a:buNone/>
              <a:defRPr sz="1600" cap="all" baseline="0">
                <a:solidFill>
                  <a:schemeClr val="bg1"/>
                </a:solidFill>
                <a:latin typeface="+mn-lt"/>
              </a:defRPr>
            </a:lvl1pPr>
          </a:lstStyle>
          <a:p>
            <a:pPr marL="381938" marR="0" lvl="0" indent="-381938" algn="l" defTabSz="50924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dirty="0" smtClean="0"/>
              <a:t>SUBTITLE OR PRESENTER INFO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6166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xfrm>
            <a:off x="453643" y="1638302"/>
            <a:ext cx="12895472" cy="5001039"/>
          </a:xfrm>
          <a:prstGeom prst="rect">
            <a:avLst/>
          </a:prstGeom>
        </p:spPr>
        <p:txBody>
          <a:bodyPr vert="horz" lIns="101858" tIns="50929" rIns="101858" bIns="50929" rtlCol="0"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Click to edit Master text styles</a:t>
            </a:r>
          </a:p>
          <a:p>
            <a:pPr lvl="0"/>
            <a:r>
              <a:rPr lang="en-US" dirty="0" smtClean="0"/>
              <a:t>Click to edit Master text styles</a:t>
            </a:r>
          </a:p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35356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+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Chart Placeholder 4" descr="insert your chart here"/>
          <p:cNvSpPr>
            <a:spLocks noGrp="1"/>
          </p:cNvSpPr>
          <p:nvPr>
            <p:ph type="chart" sz="quarter" idx="10"/>
          </p:nvPr>
        </p:nvSpPr>
        <p:spPr>
          <a:xfrm>
            <a:off x="449466" y="1638302"/>
            <a:ext cx="12935229" cy="500103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507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+ Content an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413887" y="450022"/>
            <a:ext cx="12935228" cy="941832"/>
          </a:xfrm>
          <a:prstGeom prst="rect">
            <a:avLst/>
          </a:prstGeom>
        </p:spPr>
        <p:txBody>
          <a:bodyPr vert="horz" lIns="50941" tIns="54864" rIns="50941" bIns="50941" rtlCol="0" anchor="t" anchorCtr="0">
            <a:noAutofit/>
          </a:bodyPr>
          <a:lstStyle/>
          <a:p>
            <a:r>
              <a:rPr lang="en-US" dirty="0" smtClean="0"/>
              <a:t>SLIDE TITLE GOES HERE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449468" y="1638302"/>
            <a:ext cx="5108977" cy="500103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977596" y="1638302"/>
            <a:ext cx="7407100" cy="5001039"/>
          </a:xfr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3516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413887" y="450022"/>
            <a:ext cx="12935228" cy="941832"/>
          </a:xfrm>
          <a:prstGeom prst="rect">
            <a:avLst/>
          </a:prstGeom>
        </p:spPr>
        <p:txBody>
          <a:bodyPr vert="horz" lIns="50941" tIns="54864" rIns="50941" bIns="50941" rtlCol="0" anchor="t" anchorCtr="0">
            <a:noAutofit/>
          </a:bodyPr>
          <a:lstStyle/>
          <a:p>
            <a:r>
              <a:rPr lang="en-US" dirty="0" smtClean="0"/>
              <a:t>SLIDE TITLE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890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-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 descr="solid orange background"/>
          <p:cNvSpPr/>
          <p:nvPr userDrawn="1"/>
        </p:nvSpPr>
        <p:spPr>
          <a:xfrm>
            <a:off x="0" y="0"/>
            <a:ext cx="13817600" cy="7772400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pic>
        <p:nvPicPr>
          <p:cNvPr id="15" name="Picture 14" descr="School of Social Work signature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542" y="237518"/>
            <a:ext cx="4048032" cy="903651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9932554" y="512976"/>
            <a:ext cx="359560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400" dirty="0" smtClean="0">
                <a:solidFill>
                  <a:srgbClr val="000000"/>
                </a:solidFill>
              </a:rPr>
              <a:t>COLLEGE OF HEALTH AND HUMAN SCIENCES</a:t>
            </a:r>
            <a:endParaRPr lang="en-US" sz="1400" dirty="0">
              <a:solidFill>
                <a:srgbClr val="000000"/>
              </a:solidFill>
            </a:endParaRPr>
          </a:p>
        </p:txBody>
      </p:sp>
      <p:pic>
        <p:nvPicPr>
          <p:cNvPr id="14" name="Picture 13" descr="white line art on background"/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863"/>
          <a:stretch/>
        </p:blipFill>
        <p:spPr>
          <a:xfrm>
            <a:off x="3759200" y="999786"/>
            <a:ext cx="10058400" cy="6772613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346506" y="3346735"/>
            <a:ext cx="10313475" cy="2012951"/>
          </a:xfrm>
        </p:spPr>
        <p:txBody>
          <a:bodyPr>
            <a:normAutofit/>
          </a:bodyPr>
          <a:lstStyle>
            <a:lvl1pPr>
              <a:defRPr sz="4400" baseline="0">
                <a:solidFill>
                  <a:srgbClr val="000000"/>
                </a:solidFill>
              </a:defRPr>
            </a:lvl1pPr>
          </a:lstStyle>
          <a:p>
            <a:r>
              <a:rPr lang="en-US" dirty="0" smtClean="0"/>
              <a:t>Section Title</a:t>
            </a:r>
            <a:br>
              <a:rPr lang="en-US" dirty="0" smtClean="0"/>
            </a:br>
            <a:r>
              <a:rPr lang="en-US" dirty="0" smtClean="0"/>
              <a:t>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412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- Ja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 descr="solid aqua background"/>
          <p:cNvSpPr/>
          <p:nvPr userDrawn="1"/>
        </p:nvSpPr>
        <p:spPr>
          <a:xfrm>
            <a:off x="0" y="0"/>
            <a:ext cx="13817600" cy="7772400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pic>
        <p:nvPicPr>
          <p:cNvPr id="16" name="Picture 15" descr="School of Social Work signature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542" y="237518"/>
            <a:ext cx="4048032" cy="903651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9932554" y="512976"/>
            <a:ext cx="359560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400" dirty="0" smtClean="0">
                <a:solidFill>
                  <a:srgbClr val="000000"/>
                </a:solidFill>
              </a:rPr>
              <a:t>COLLEGE OF HEALTH AND HUMAN SCIENCES</a:t>
            </a:r>
            <a:endParaRPr lang="en-US" sz="1400" dirty="0">
              <a:solidFill>
                <a:srgbClr val="000000"/>
              </a:solidFill>
            </a:endParaRPr>
          </a:p>
        </p:txBody>
      </p:sp>
      <p:pic>
        <p:nvPicPr>
          <p:cNvPr id="12" name="Picture 11" descr="white line art on background"/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863"/>
          <a:stretch/>
        </p:blipFill>
        <p:spPr>
          <a:xfrm>
            <a:off x="3759200" y="999786"/>
            <a:ext cx="10058400" cy="6772613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345571" y="3346736"/>
            <a:ext cx="11665681" cy="2012950"/>
          </a:xfrm>
        </p:spPr>
        <p:txBody>
          <a:bodyPr>
            <a:normAutofit/>
          </a:bodyPr>
          <a:lstStyle>
            <a:lvl1pPr>
              <a:defRPr sz="4400" baseline="0">
                <a:solidFill>
                  <a:srgbClr val="000000"/>
                </a:solidFill>
              </a:defRPr>
            </a:lvl1pPr>
          </a:lstStyle>
          <a:p>
            <a:r>
              <a:rPr lang="en-US" dirty="0" smtClean="0"/>
              <a:t>Section Title</a:t>
            </a:r>
            <a:br>
              <a:rPr lang="en-US" dirty="0" smtClean="0"/>
            </a:br>
            <a:r>
              <a:rPr lang="en-US" dirty="0" smtClean="0"/>
              <a:t>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5209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6747" y="450027"/>
            <a:ext cx="12935228" cy="938463"/>
          </a:xfrm>
          <a:prstGeom prst="rect">
            <a:avLst/>
          </a:prstGeom>
        </p:spPr>
        <p:txBody>
          <a:bodyPr vert="horz" lIns="54864" tIns="54864" rIns="54864" bIns="50929" rtlCol="0" anchor="t" anchorCtr="0">
            <a:normAutofit/>
          </a:bodyPr>
          <a:lstStyle/>
          <a:p>
            <a:r>
              <a:rPr lang="en-US" dirty="0" smtClean="0"/>
              <a:t>SLIDE TITLE GOES HERE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608" y="1638302"/>
            <a:ext cx="12935228" cy="5001039"/>
          </a:xfrm>
          <a:prstGeom prst="rect">
            <a:avLst/>
          </a:prstGeom>
        </p:spPr>
        <p:txBody>
          <a:bodyPr vert="horz" lIns="101858" tIns="50929" rIns="101858" bIns="50929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endParaRPr lang="en-US" dirty="0" smtClean="0"/>
          </a:p>
          <a:p>
            <a:pPr lvl="0"/>
            <a:r>
              <a:rPr lang="en-US" dirty="0" smtClean="0"/>
              <a:t>Click to edit Master text styles</a:t>
            </a:r>
          </a:p>
          <a:p>
            <a:pPr lvl="0"/>
            <a:r>
              <a:rPr lang="en-US" dirty="0" smtClean="0"/>
              <a:t>Click to edit Master text styles</a:t>
            </a:r>
          </a:p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8" name="Rectangle 7" descr="dark green bar"/>
          <p:cNvSpPr/>
          <p:nvPr userDrawn="1"/>
        </p:nvSpPr>
        <p:spPr>
          <a:xfrm>
            <a:off x="0" y="6985665"/>
            <a:ext cx="13817600" cy="506185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pic>
        <p:nvPicPr>
          <p:cNvPr id="6" name="Picture 5" descr="Colorado State University signature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468" y="7188383"/>
            <a:ext cx="2208901" cy="102085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10413454" y="7098795"/>
            <a:ext cx="311470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200" dirty="0" smtClean="0">
                <a:solidFill>
                  <a:schemeClr val="bg1"/>
                </a:solidFill>
              </a:rPr>
              <a:t>COLLEGE OF HEALTH AND HUMAN SCIENCES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9657334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7" r:id="rId2"/>
    <p:sldLayoutId id="2147483663" r:id="rId3"/>
    <p:sldLayoutId id="2147483671" r:id="rId4"/>
    <p:sldLayoutId id="2147483670" r:id="rId5"/>
    <p:sldLayoutId id="2147483664" r:id="rId6"/>
    <p:sldLayoutId id="2147483668" r:id="rId7"/>
    <p:sldLayoutId id="2147483669" r:id="rId8"/>
  </p:sldLayoutIdLst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509249" rtl="0" eaLnBrk="1" latinLnBrk="0" hangingPunct="1">
        <a:spcBef>
          <a:spcPct val="0"/>
        </a:spcBef>
        <a:buNone/>
        <a:defRPr sz="3200" kern="1200" cap="all" baseline="0">
          <a:solidFill>
            <a:schemeClr val="tx2"/>
          </a:solidFill>
          <a:latin typeface="Franklin Gothic Medium" charset="0"/>
          <a:ea typeface="Franklin Gothic Medium" charset="0"/>
          <a:cs typeface="Franklin Gothic Medium" charset="0"/>
        </a:defRPr>
      </a:lvl1pPr>
    </p:titleStyle>
    <p:bodyStyle>
      <a:lvl1pPr marL="381938" indent="-381938" algn="l" defTabSz="509249" rtl="0" eaLnBrk="1" latinLnBrk="0" hangingPunct="1">
        <a:spcBef>
          <a:spcPct val="20000"/>
        </a:spcBef>
        <a:spcAft>
          <a:spcPts val="600"/>
        </a:spcAft>
        <a:buFont typeface="Arial"/>
        <a:buChar char="•"/>
        <a:defRPr sz="1800" b="0" kern="1200">
          <a:solidFill>
            <a:schemeClr val="tx1"/>
          </a:solidFill>
          <a:latin typeface="Franklin Gothic Book" charset="0"/>
          <a:ea typeface="Franklin Gothic Book" charset="0"/>
          <a:cs typeface="Franklin Gothic Book" charset="0"/>
        </a:defRPr>
      </a:lvl1pPr>
      <a:lvl2pPr marL="827531" indent="-318282" algn="l" defTabSz="509249" rtl="0" eaLnBrk="1" latinLnBrk="0" hangingPunct="1">
        <a:spcBef>
          <a:spcPct val="20000"/>
        </a:spcBef>
        <a:spcAft>
          <a:spcPts val="600"/>
        </a:spcAft>
        <a:buFont typeface="Arial"/>
        <a:buChar char="–"/>
        <a:defRPr sz="1600" b="0" kern="1200">
          <a:solidFill>
            <a:schemeClr val="tx1"/>
          </a:solidFill>
          <a:latin typeface="Franklin Gothic Book" charset="0"/>
          <a:ea typeface="Franklin Gothic Book" charset="0"/>
          <a:cs typeface="Franklin Gothic Book" charset="0"/>
        </a:defRPr>
      </a:lvl2pPr>
      <a:lvl3pPr marL="1273126" indent="-254625" algn="l" defTabSz="509249" rtl="0" eaLnBrk="1" latinLnBrk="0" hangingPunct="1">
        <a:spcBef>
          <a:spcPct val="20000"/>
        </a:spcBef>
        <a:spcAft>
          <a:spcPts val="600"/>
        </a:spcAft>
        <a:buFont typeface="Arial"/>
        <a:buChar char="•"/>
        <a:defRPr sz="1400" b="0" kern="1200">
          <a:solidFill>
            <a:schemeClr val="tx1"/>
          </a:solidFill>
          <a:latin typeface="Franklin Gothic Book" charset="0"/>
          <a:ea typeface="Franklin Gothic Book" charset="0"/>
          <a:cs typeface="Franklin Gothic Book" charset="0"/>
        </a:defRPr>
      </a:lvl3pPr>
      <a:lvl4pPr marL="1782376" indent="-254625" algn="l" defTabSz="509249" rtl="0" eaLnBrk="1" latinLnBrk="0" hangingPunct="1">
        <a:spcBef>
          <a:spcPct val="20000"/>
        </a:spcBef>
        <a:spcAft>
          <a:spcPts val="600"/>
        </a:spcAft>
        <a:buFont typeface="Arial"/>
        <a:buChar char="–"/>
        <a:defRPr sz="1200" b="0" kern="1200">
          <a:solidFill>
            <a:schemeClr val="tx1"/>
          </a:solidFill>
          <a:latin typeface="Franklin Gothic Book" charset="0"/>
          <a:ea typeface="Franklin Gothic Book" charset="0"/>
          <a:cs typeface="Franklin Gothic Book" charset="0"/>
        </a:defRPr>
      </a:lvl4pPr>
      <a:lvl5pPr marL="2291627" indent="-254625" algn="l" defTabSz="509249" rtl="0" eaLnBrk="1" latinLnBrk="0" hangingPunct="1">
        <a:spcBef>
          <a:spcPct val="20000"/>
        </a:spcBef>
        <a:buFont typeface="Arial"/>
        <a:buChar char="»"/>
        <a:defRPr sz="1200" b="0" kern="1200">
          <a:solidFill>
            <a:schemeClr val="tx1"/>
          </a:solidFill>
          <a:latin typeface="Franklin Gothic Book" charset="0"/>
          <a:ea typeface="Franklin Gothic Book" charset="0"/>
          <a:cs typeface="Franklin Gothic Book" charset="0"/>
        </a:defRPr>
      </a:lvl5pPr>
      <a:lvl6pPr marL="2800878" indent="-254625" algn="l" defTabSz="509249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310129" indent="-254625" algn="l" defTabSz="509249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819378" indent="-254625" algn="l" defTabSz="509249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328629" indent="-254625" algn="l" defTabSz="509249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0924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9249" algn="l" defTabSz="50924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18501" algn="l" defTabSz="50924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27751" algn="l" defTabSz="50924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7003" algn="l" defTabSz="50924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46252" algn="l" defTabSz="50924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55502" algn="l" defTabSz="50924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64753" algn="l" defTabSz="50924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74002" algn="l" defTabSz="50924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ebaim.org/resources/contrastchecker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1302199" y="3"/>
            <a:ext cx="1979802" cy="32363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/>
              <a:t>Instructions</a:t>
            </a:r>
            <a:endParaRPr lang="en-US" sz="1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IMPORTING SLIDES TO THIS WIDESCREEN (16:9) TEMPLATE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3643" y="1638302"/>
            <a:ext cx="12895472" cy="5001039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Keep this file open. Also open your old PowerPoint presentation.</a:t>
            </a:r>
          </a:p>
          <a:p>
            <a:r>
              <a:rPr lang="en-US" dirty="0" smtClean="0"/>
              <a:t>In your old presentation, highlight desired slides from the thumbnails on the left </a:t>
            </a:r>
            <a:br>
              <a:rPr lang="en-US" dirty="0" smtClean="0"/>
            </a:br>
            <a:r>
              <a:rPr lang="en-US" dirty="0" smtClean="0"/>
              <a:t>(press Shift to highlight multiple slides, or Ctrl or </a:t>
            </a:r>
            <a:r>
              <a:rPr lang="en-US" dirty="0" err="1" smtClean="0"/>
              <a:t>Cmd</a:t>
            </a:r>
            <a:r>
              <a:rPr lang="en-US" dirty="0" smtClean="0"/>
              <a:t> + A to highlight all slides)</a:t>
            </a:r>
          </a:p>
          <a:p>
            <a:r>
              <a:rPr lang="en-US" dirty="0" smtClean="0"/>
              <a:t>Right click and select “Copy” (or press Ctrl or </a:t>
            </a:r>
            <a:r>
              <a:rPr lang="en-US" dirty="0" err="1" smtClean="0"/>
              <a:t>Cmd</a:t>
            </a:r>
            <a:r>
              <a:rPr lang="en-US" dirty="0" smtClean="0"/>
              <a:t> + C to copy)</a:t>
            </a:r>
          </a:p>
          <a:p>
            <a:r>
              <a:rPr lang="en-US" dirty="0" smtClean="0"/>
              <a:t>Come back to this file, click above the first thumbnail on the left, right click and select </a:t>
            </a:r>
            <a:br>
              <a:rPr lang="en-US" dirty="0" smtClean="0"/>
            </a:br>
            <a:r>
              <a:rPr lang="en-US" dirty="0" smtClean="0"/>
              <a:t>“Paste Options” &gt; “Use Destination Theme” (or press Ctrl or </a:t>
            </a:r>
            <a:r>
              <a:rPr lang="en-US" dirty="0" err="1" smtClean="0"/>
              <a:t>Cmd</a:t>
            </a:r>
            <a:r>
              <a:rPr lang="en-US" dirty="0" smtClean="0"/>
              <a:t> + V to paste)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Your slides  will now be in the correct template, but will likely need some finessing. </a:t>
            </a:r>
            <a:br>
              <a:rPr lang="en-US" dirty="0" smtClean="0"/>
            </a:br>
            <a:r>
              <a:rPr lang="en-US" dirty="0" smtClean="0"/>
              <a:t>Right click each slide to choose the correct layout, then click “Reset Slide” </a:t>
            </a:r>
          </a:p>
          <a:p>
            <a:r>
              <a:rPr lang="en-US" dirty="0" smtClean="0"/>
              <a:t>Note: This template’s slide size is Widescreen (16:9). </a:t>
            </a:r>
            <a:endParaRPr lang="en-US" dirty="0"/>
          </a:p>
        </p:txBody>
      </p:sp>
      <p:pic>
        <p:nvPicPr>
          <p:cNvPr id="5" name="Picture 4" descr="right-click menu showing location of &quot;Use Destination Theme&quot;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5284" y="3604121"/>
            <a:ext cx="1919258" cy="163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528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SECTION TITLE</a:t>
            </a:r>
            <a:br>
              <a:rPr lang="en-US" dirty="0" smtClean="0"/>
            </a:br>
            <a:r>
              <a:rPr lang="en-US" dirty="0" smtClean="0"/>
              <a:t>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8832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COLOR PALETTE + FONTS</a:t>
            </a:r>
            <a:endParaRPr lang="en-US" dirty="0"/>
          </a:p>
        </p:txBody>
      </p:sp>
      <p:sp>
        <p:nvSpPr>
          <p:cNvPr id="116" name="TextBox 115"/>
          <p:cNvSpPr txBox="1"/>
          <p:nvPr/>
        </p:nvSpPr>
        <p:spPr>
          <a:xfrm>
            <a:off x="514628" y="1574785"/>
            <a:ext cx="3725748" cy="2708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600" dirty="0">
                <a:latin typeface="+mj-lt"/>
              </a:rPr>
              <a:t>Colorado State University Palette</a:t>
            </a:r>
          </a:p>
        </p:txBody>
      </p:sp>
      <p:cxnSp>
        <p:nvCxnSpPr>
          <p:cNvPr id="117" name="Straight Connector 116" descr="head underline"/>
          <p:cNvCxnSpPr/>
          <p:nvPr/>
        </p:nvCxnSpPr>
        <p:spPr>
          <a:xfrm>
            <a:off x="469777" y="1893131"/>
            <a:ext cx="4192455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537572" y="3092501"/>
            <a:ext cx="363751" cy="6093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1200" dirty="0">
                <a:latin typeface="+mj-lt"/>
              </a:rPr>
              <a:t>R</a:t>
            </a:r>
          </a:p>
          <a:p>
            <a:pPr algn="ctr">
              <a:lnSpc>
                <a:spcPct val="110000"/>
              </a:lnSpc>
            </a:pPr>
            <a:r>
              <a:rPr lang="en-US" sz="1200" dirty="0">
                <a:latin typeface="+mj-lt"/>
              </a:rPr>
              <a:t>G</a:t>
            </a:r>
          </a:p>
          <a:p>
            <a:pPr algn="ctr">
              <a:lnSpc>
                <a:spcPct val="110000"/>
              </a:lnSpc>
            </a:pPr>
            <a:r>
              <a:rPr lang="en-US" sz="1200" dirty="0">
                <a:latin typeface="+mj-lt"/>
              </a:rPr>
              <a:t>B</a:t>
            </a:r>
          </a:p>
        </p:txBody>
      </p:sp>
      <p:sp>
        <p:nvSpPr>
          <p:cNvPr id="51" name="Rectangle 50" descr="PMS 357"/>
          <p:cNvSpPr/>
          <p:nvPr/>
        </p:nvSpPr>
        <p:spPr>
          <a:xfrm>
            <a:off x="1063325" y="2401242"/>
            <a:ext cx="531637" cy="547747"/>
          </a:xfrm>
          <a:prstGeom prst="rect">
            <a:avLst/>
          </a:prstGeom>
          <a:solidFill>
            <a:srgbClr val="1E4D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882" tIns="50941" rIns="101882" bIns="50941" rtlCol="0" anchor="ctr"/>
          <a:lstStyle/>
          <a:p>
            <a:pPr algn="ctr"/>
            <a:endParaRPr lang="en-US">
              <a:solidFill>
                <a:srgbClr val="FF0000"/>
              </a:solidFill>
              <a:latin typeface="+mj-lt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1027054" y="3092500"/>
            <a:ext cx="609696" cy="116955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1200" dirty="0">
                <a:solidFill>
                  <a:srgbClr val="000000"/>
                </a:solidFill>
              </a:rPr>
              <a:t>30</a:t>
            </a:r>
          </a:p>
          <a:p>
            <a:pPr algn="ctr">
              <a:lnSpc>
                <a:spcPct val="110000"/>
              </a:lnSpc>
            </a:pPr>
            <a:r>
              <a:rPr lang="en-US" sz="1200" dirty="0">
                <a:solidFill>
                  <a:srgbClr val="000000"/>
                </a:solidFill>
              </a:rPr>
              <a:t>77</a:t>
            </a:r>
          </a:p>
          <a:p>
            <a:pPr algn="ctr">
              <a:lnSpc>
                <a:spcPct val="110000"/>
              </a:lnSpc>
              <a:spcAft>
                <a:spcPts val="1200"/>
              </a:spcAft>
            </a:pPr>
            <a:r>
              <a:rPr lang="en-US" sz="1200" dirty="0">
                <a:solidFill>
                  <a:srgbClr val="000000"/>
                </a:solidFill>
              </a:rPr>
              <a:t>43</a:t>
            </a:r>
          </a:p>
          <a:p>
            <a:pPr algn="ctr">
              <a:lnSpc>
                <a:spcPct val="110000"/>
              </a:lnSpc>
            </a:pPr>
            <a:r>
              <a:rPr lang="en-US" sz="1200" dirty="0">
                <a:solidFill>
                  <a:srgbClr val="000000"/>
                </a:solidFill>
              </a:rPr>
              <a:t>PMS 357</a:t>
            </a:r>
          </a:p>
          <a:p>
            <a:pPr algn="ctr">
              <a:lnSpc>
                <a:spcPct val="110000"/>
              </a:lnSpc>
            </a:pPr>
            <a:r>
              <a:rPr lang="en-US" sz="1200" dirty="0">
                <a:solidFill>
                  <a:srgbClr val="000000"/>
                </a:solidFill>
              </a:rPr>
              <a:t>1E4D2B</a:t>
            </a:r>
          </a:p>
        </p:txBody>
      </p:sp>
      <p:sp>
        <p:nvSpPr>
          <p:cNvPr id="55" name="Rectangle 54" descr="PMS 617"/>
          <p:cNvSpPr/>
          <p:nvPr/>
        </p:nvSpPr>
        <p:spPr>
          <a:xfrm>
            <a:off x="2029202" y="2401242"/>
            <a:ext cx="531637" cy="54774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882" tIns="50941" rIns="101882" bIns="50941" rtlCol="0" anchor="ctr"/>
          <a:lstStyle/>
          <a:p>
            <a:pPr algn="ctr"/>
            <a:endParaRPr lang="en-US">
              <a:solidFill>
                <a:schemeClr val="bg2"/>
              </a:solidFill>
              <a:latin typeface="+mj-lt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1985565" y="3092500"/>
            <a:ext cx="605635" cy="116955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1200" dirty="0">
                <a:solidFill>
                  <a:srgbClr val="000000"/>
                </a:solidFill>
              </a:rPr>
              <a:t>200</a:t>
            </a:r>
          </a:p>
          <a:p>
            <a:pPr algn="ctr">
              <a:lnSpc>
                <a:spcPct val="110000"/>
              </a:lnSpc>
            </a:pPr>
            <a:r>
              <a:rPr lang="en-US" sz="1200" dirty="0">
                <a:solidFill>
                  <a:srgbClr val="000000"/>
                </a:solidFill>
              </a:rPr>
              <a:t>195</a:t>
            </a:r>
          </a:p>
          <a:p>
            <a:pPr algn="ctr">
              <a:lnSpc>
                <a:spcPct val="110000"/>
              </a:lnSpc>
              <a:spcAft>
                <a:spcPts val="1200"/>
              </a:spcAft>
            </a:pPr>
            <a:r>
              <a:rPr lang="en-US" sz="1200" dirty="0">
                <a:solidFill>
                  <a:srgbClr val="000000"/>
                </a:solidFill>
              </a:rPr>
              <a:t>114</a:t>
            </a:r>
          </a:p>
          <a:p>
            <a:pPr algn="ctr">
              <a:lnSpc>
                <a:spcPct val="110000"/>
              </a:lnSpc>
            </a:pPr>
            <a:r>
              <a:rPr lang="en-US" sz="1200" dirty="0">
                <a:solidFill>
                  <a:srgbClr val="000000"/>
                </a:solidFill>
              </a:rPr>
              <a:t>PMS 617</a:t>
            </a:r>
          </a:p>
          <a:p>
            <a:pPr algn="ctr">
              <a:lnSpc>
                <a:spcPct val="110000"/>
              </a:lnSpc>
            </a:pPr>
            <a:r>
              <a:rPr lang="en-US" sz="1200" dirty="0">
                <a:solidFill>
                  <a:srgbClr val="000000"/>
                </a:solidFill>
              </a:rPr>
              <a:t>C8C372</a:t>
            </a:r>
          </a:p>
        </p:txBody>
      </p:sp>
      <p:sp>
        <p:nvSpPr>
          <p:cNvPr id="78" name="Rectangle 77" descr="white"/>
          <p:cNvSpPr/>
          <p:nvPr/>
        </p:nvSpPr>
        <p:spPr>
          <a:xfrm>
            <a:off x="2995082" y="2401242"/>
            <a:ext cx="531637" cy="547747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882" tIns="50941" rIns="101882" bIns="50941" rtlCol="0" anchor="ctr"/>
          <a:lstStyle/>
          <a:p>
            <a:pPr algn="ctr"/>
            <a:endParaRPr lang="en-US">
              <a:solidFill>
                <a:schemeClr val="bg1"/>
              </a:solidFill>
              <a:latin typeface="+mj-lt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3004534" y="3092500"/>
            <a:ext cx="506823" cy="116955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1200" dirty="0">
                <a:solidFill>
                  <a:srgbClr val="000000"/>
                </a:solidFill>
              </a:rPr>
              <a:t>255</a:t>
            </a:r>
          </a:p>
          <a:p>
            <a:pPr algn="ctr">
              <a:lnSpc>
                <a:spcPct val="110000"/>
              </a:lnSpc>
            </a:pPr>
            <a:r>
              <a:rPr lang="en-US" sz="1200" dirty="0">
                <a:solidFill>
                  <a:srgbClr val="000000"/>
                </a:solidFill>
              </a:rPr>
              <a:t>255</a:t>
            </a:r>
          </a:p>
          <a:p>
            <a:pPr algn="ctr">
              <a:lnSpc>
                <a:spcPct val="110000"/>
              </a:lnSpc>
              <a:spcAft>
                <a:spcPts val="1200"/>
              </a:spcAft>
            </a:pPr>
            <a:r>
              <a:rPr lang="en-US" sz="1200" dirty="0">
                <a:solidFill>
                  <a:srgbClr val="000000"/>
                </a:solidFill>
              </a:rPr>
              <a:t>255</a:t>
            </a:r>
          </a:p>
          <a:p>
            <a:pPr algn="ctr">
              <a:lnSpc>
                <a:spcPct val="110000"/>
              </a:lnSpc>
            </a:pPr>
            <a:r>
              <a:rPr lang="en-US" sz="1200" dirty="0">
                <a:solidFill>
                  <a:srgbClr val="000000"/>
                </a:solidFill>
              </a:rPr>
              <a:t>White</a:t>
            </a:r>
          </a:p>
          <a:p>
            <a:pPr algn="ctr">
              <a:lnSpc>
                <a:spcPct val="110000"/>
              </a:lnSpc>
            </a:pPr>
            <a:r>
              <a:rPr lang="en-US" sz="1200" dirty="0">
                <a:solidFill>
                  <a:srgbClr val="000000"/>
                </a:solidFill>
              </a:rPr>
              <a:t>FFFFFF</a:t>
            </a:r>
          </a:p>
        </p:txBody>
      </p:sp>
      <p:sp>
        <p:nvSpPr>
          <p:cNvPr id="73" name="Rectangle 72" descr="black"/>
          <p:cNvSpPr/>
          <p:nvPr/>
        </p:nvSpPr>
        <p:spPr>
          <a:xfrm>
            <a:off x="3960959" y="2401242"/>
            <a:ext cx="531637" cy="547747"/>
          </a:xfrm>
          <a:prstGeom prst="rect">
            <a:avLst/>
          </a:prstGeom>
          <a:solidFill>
            <a:schemeClr val="tx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882" tIns="50941" rIns="101882" bIns="50941" rtlCol="0" anchor="ctr"/>
          <a:lstStyle/>
          <a:p>
            <a:pPr algn="ctr"/>
            <a:endParaRPr lang="en-US">
              <a:solidFill>
                <a:schemeClr val="bg1"/>
              </a:solidFill>
              <a:latin typeface="+mj-lt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3892380" y="3092500"/>
            <a:ext cx="678412" cy="116955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10000"/>
              </a:lnSpc>
              <a:spcAft>
                <a:spcPts val="1200"/>
              </a:spcAft>
            </a:pPr>
            <a:r>
              <a:rPr lang="en-US" sz="1200" dirty="0">
                <a:solidFill>
                  <a:srgbClr val="000000"/>
                </a:solidFill>
              </a:rPr>
              <a:t>64</a:t>
            </a:r>
            <a:br>
              <a:rPr lang="en-US" sz="1200" dirty="0">
                <a:solidFill>
                  <a:srgbClr val="000000"/>
                </a:solidFill>
              </a:rPr>
            </a:br>
            <a:r>
              <a:rPr lang="en-US" sz="1200" dirty="0">
                <a:solidFill>
                  <a:srgbClr val="000000"/>
                </a:solidFill>
              </a:rPr>
              <a:t>65</a:t>
            </a:r>
            <a:br>
              <a:rPr lang="en-US" sz="1200" dirty="0">
                <a:solidFill>
                  <a:srgbClr val="000000"/>
                </a:solidFill>
              </a:rPr>
            </a:br>
            <a:r>
              <a:rPr lang="en-US" sz="1200" dirty="0">
                <a:solidFill>
                  <a:srgbClr val="000000"/>
                </a:solidFill>
              </a:rPr>
              <a:t>64</a:t>
            </a:r>
          </a:p>
          <a:p>
            <a:pPr algn="ctr">
              <a:lnSpc>
                <a:spcPct val="110000"/>
              </a:lnSpc>
            </a:pPr>
            <a:r>
              <a:rPr lang="en-US" sz="1200" dirty="0">
                <a:solidFill>
                  <a:srgbClr val="000000"/>
                </a:solidFill>
              </a:rPr>
              <a:t>Black</a:t>
            </a:r>
          </a:p>
          <a:p>
            <a:pPr algn="ctr">
              <a:lnSpc>
                <a:spcPct val="110000"/>
              </a:lnSpc>
            </a:pPr>
            <a:r>
              <a:rPr lang="en-US" sz="1200" dirty="0">
                <a:solidFill>
                  <a:srgbClr val="000000"/>
                </a:solidFill>
              </a:rPr>
              <a:t>000000</a:t>
            </a:r>
          </a:p>
        </p:txBody>
      </p:sp>
      <p:sp>
        <p:nvSpPr>
          <p:cNvPr id="131" name="TextBox 130"/>
          <p:cNvSpPr txBox="1"/>
          <p:nvPr/>
        </p:nvSpPr>
        <p:spPr>
          <a:xfrm>
            <a:off x="5037269" y="1574785"/>
            <a:ext cx="4318601" cy="2708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600" dirty="0">
                <a:latin typeface="+mj-lt"/>
              </a:rPr>
              <a:t>College of Health and </a:t>
            </a:r>
            <a:r>
              <a:rPr lang="en-US" sz="1600">
                <a:latin typeface="+mj-lt"/>
              </a:rPr>
              <a:t>Human Sciences Palette</a:t>
            </a:r>
            <a:endParaRPr lang="en-US" sz="1600" dirty="0">
              <a:latin typeface="+mj-lt"/>
            </a:endParaRPr>
          </a:p>
        </p:txBody>
      </p:sp>
      <p:cxnSp>
        <p:nvCxnSpPr>
          <p:cNvPr id="132" name="Straight Connector 131" descr="head underline"/>
          <p:cNvCxnSpPr/>
          <p:nvPr/>
        </p:nvCxnSpPr>
        <p:spPr>
          <a:xfrm>
            <a:off x="4992415" y="1893130"/>
            <a:ext cx="5104085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" name="TextBox 119"/>
          <p:cNvSpPr txBox="1"/>
          <p:nvPr/>
        </p:nvSpPr>
        <p:spPr>
          <a:xfrm>
            <a:off x="5048780" y="3092500"/>
            <a:ext cx="363751" cy="6093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1200" dirty="0">
                <a:latin typeface="+mj-lt"/>
              </a:rPr>
              <a:t>R</a:t>
            </a:r>
          </a:p>
          <a:p>
            <a:pPr algn="ctr">
              <a:lnSpc>
                <a:spcPct val="110000"/>
              </a:lnSpc>
            </a:pPr>
            <a:r>
              <a:rPr lang="en-US" sz="1200" dirty="0">
                <a:latin typeface="+mj-lt"/>
              </a:rPr>
              <a:t>G</a:t>
            </a:r>
          </a:p>
          <a:p>
            <a:pPr algn="ctr">
              <a:lnSpc>
                <a:spcPct val="110000"/>
              </a:lnSpc>
            </a:pPr>
            <a:r>
              <a:rPr lang="en-US" sz="1200" dirty="0">
                <a:latin typeface="+mj-lt"/>
              </a:rPr>
              <a:t>B</a:t>
            </a:r>
          </a:p>
        </p:txBody>
      </p:sp>
      <p:sp>
        <p:nvSpPr>
          <p:cNvPr id="118" name="Rectangle 117" descr="PMS 584"/>
          <p:cNvSpPr/>
          <p:nvPr/>
        </p:nvSpPr>
        <p:spPr>
          <a:xfrm>
            <a:off x="5574533" y="2401240"/>
            <a:ext cx="531637" cy="547747"/>
          </a:xfrm>
          <a:prstGeom prst="rect">
            <a:avLst/>
          </a:prstGeom>
          <a:solidFill>
            <a:srgbClr val="D0DB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882" tIns="50941" rIns="101882" bIns="50941" rtlCol="0" anchor="ctr"/>
          <a:lstStyle/>
          <a:p>
            <a:pPr algn="ctr"/>
            <a:endParaRPr lang="en-US">
              <a:solidFill>
                <a:schemeClr val="bg1"/>
              </a:solidFill>
              <a:latin typeface="+mj-lt"/>
            </a:endParaRPr>
          </a:p>
        </p:txBody>
      </p:sp>
      <p:sp>
        <p:nvSpPr>
          <p:cNvPr id="119" name="TextBox 118"/>
          <p:cNvSpPr txBox="1"/>
          <p:nvPr/>
        </p:nvSpPr>
        <p:spPr>
          <a:xfrm>
            <a:off x="5492541" y="3092500"/>
            <a:ext cx="693639" cy="116955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1200" dirty="0">
                <a:solidFill>
                  <a:srgbClr val="000000"/>
                </a:solidFill>
              </a:rPr>
              <a:t>208</a:t>
            </a:r>
          </a:p>
          <a:p>
            <a:pPr algn="ctr">
              <a:lnSpc>
                <a:spcPct val="110000"/>
              </a:lnSpc>
            </a:pPr>
            <a:r>
              <a:rPr lang="en-US" sz="1200" dirty="0">
                <a:solidFill>
                  <a:srgbClr val="000000"/>
                </a:solidFill>
              </a:rPr>
              <a:t>219</a:t>
            </a:r>
          </a:p>
          <a:p>
            <a:pPr algn="ctr">
              <a:lnSpc>
                <a:spcPct val="110000"/>
              </a:lnSpc>
              <a:spcAft>
                <a:spcPts val="1200"/>
              </a:spcAft>
            </a:pPr>
            <a:r>
              <a:rPr lang="en-US" sz="1200" dirty="0">
                <a:solidFill>
                  <a:srgbClr val="000000"/>
                </a:solidFill>
              </a:rPr>
              <a:t>66</a:t>
            </a:r>
          </a:p>
          <a:p>
            <a:pPr algn="ctr">
              <a:lnSpc>
                <a:spcPct val="110000"/>
              </a:lnSpc>
            </a:pPr>
            <a:r>
              <a:rPr lang="en-US" sz="1200" dirty="0">
                <a:solidFill>
                  <a:srgbClr val="000000"/>
                </a:solidFill>
              </a:rPr>
              <a:t>PMS 584</a:t>
            </a:r>
          </a:p>
          <a:p>
            <a:pPr algn="ctr">
              <a:lnSpc>
                <a:spcPct val="110000"/>
              </a:lnSpc>
            </a:pPr>
            <a:r>
              <a:rPr lang="en-US" sz="1200" dirty="0">
                <a:solidFill>
                  <a:srgbClr val="000000"/>
                </a:solidFill>
              </a:rPr>
              <a:t>D5DE53</a:t>
            </a:r>
          </a:p>
        </p:txBody>
      </p:sp>
      <p:sp>
        <p:nvSpPr>
          <p:cNvPr id="121" name="Rectangle 120" descr="PMS 7599"/>
          <p:cNvSpPr/>
          <p:nvPr/>
        </p:nvSpPr>
        <p:spPr>
          <a:xfrm>
            <a:off x="6540410" y="2401240"/>
            <a:ext cx="531637" cy="54774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882" tIns="50941" rIns="101882" bIns="50941" rtlCol="0" anchor="ctr"/>
          <a:lstStyle/>
          <a:p>
            <a:pPr algn="ctr"/>
            <a:endParaRPr lang="en-US">
              <a:solidFill>
                <a:schemeClr val="bg1"/>
              </a:solidFill>
              <a:latin typeface="+mj-lt"/>
            </a:endParaRPr>
          </a:p>
        </p:txBody>
      </p:sp>
      <p:sp>
        <p:nvSpPr>
          <p:cNvPr id="122" name="TextBox 121"/>
          <p:cNvSpPr txBox="1"/>
          <p:nvPr/>
        </p:nvSpPr>
        <p:spPr>
          <a:xfrm>
            <a:off x="6462219" y="3092499"/>
            <a:ext cx="692961" cy="116955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1200" dirty="0">
                <a:solidFill>
                  <a:srgbClr val="000000"/>
                </a:solidFill>
              </a:rPr>
              <a:t>170</a:t>
            </a:r>
          </a:p>
          <a:p>
            <a:pPr algn="ctr">
              <a:lnSpc>
                <a:spcPct val="110000"/>
              </a:lnSpc>
            </a:pPr>
            <a:r>
              <a:rPr lang="en-US" sz="1200" dirty="0">
                <a:solidFill>
                  <a:srgbClr val="000000"/>
                </a:solidFill>
              </a:rPr>
              <a:t>72</a:t>
            </a:r>
          </a:p>
          <a:p>
            <a:pPr algn="ctr">
              <a:lnSpc>
                <a:spcPct val="110000"/>
              </a:lnSpc>
              <a:spcAft>
                <a:spcPts val="1200"/>
              </a:spcAft>
            </a:pPr>
            <a:r>
              <a:rPr lang="en-US" sz="1200" dirty="0">
                <a:solidFill>
                  <a:srgbClr val="000000"/>
                </a:solidFill>
              </a:rPr>
              <a:t>46</a:t>
            </a:r>
          </a:p>
          <a:p>
            <a:pPr algn="ctr">
              <a:lnSpc>
                <a:spcPct val="110000"/>
              </a:lnSpc>
            </a:pPr>
            <a:r>
              <a:rPr lang="en-US" sz="1200" dirty="0">
                <a:solidFill>
                  <a:srgbClr val="000000"/>
                </a:solidFill>
              </a:rPr>
              <a:t>PMS 7599</a:t>
            </a:r>
          </a:p>
          <a:p>
            <a:pPr algn="ctr">
              <a:lnSpc>
                <a:spcPct val="110000"/>
              </a:lnSpc>
            </a:pPr>
            <a:r>
              <a:rPr lang="en-US" sz="1200" dirty="0">
                <a:solidFill>
                  <a:srgbClr val="000000"/>
                </a:solidFill>
              </a:rPr>
              <a:t>AB4224</a:t>
            </a:r>
          </a:p>
        </p:txBody>
      </p:sp>
      <p:sp>
        <p:nvSpPr>
          <p:cNvPr id="123" name="Rectangle 122" descr="PMS 570"/>
          <p:cNvSpPr/>
          <p:nvPr/>
        </p:nvSpPr>
        <p:spPr>
          <a:xfrm>
            <a:off x="7506290" y="2401240"/>
            <a:ext cx="531637" cy="54774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882" tIns="50941" rIns="101882" bIns="50941" rtlCol="0" anchor="ctr"/>
          <a:lstStyle/>
          <a:p>
            <a:pPr algn="ctr"/>
            <a:endParaRPr lang="en-US">
              <a:solidFill>
                <a:schemeClr val="bg1"/>
              </a:solidFill>
              <a:latin typeface="+mj-lt"/>
            </a:endParaRPr>
          </a:p>
        </p:txBody>
      </p:sp>
      <p:sp>
        <p:nvSpPr>
          <p:cNvPr id="124" name="TextBox 123"/>
          <p:cNvSpPr txBox="1"/>
          <p:nvPr/>
        </p:nvSpPr>
        <p:spPr>
          <a:xfrm>
            <a:off x="7476939" y="3092499"/>
            <a:ext cx="606707" cy="116955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1200" dirty="0">
                <a:solidFill>
                  <a:srgbClr val="000000"/>
                </a:solidFill>
              </a:rPr>
              <a:t>133</a:t>
            </a:r>
          </a:p>
          <a:p>
            <a:pPr algn="ctr">
              <a:lnSpc>
                <a:spcPct val="110000"/>
              </a:lnSpc>
            </a:pPr>
            <a:r>
              <a:rPr lang="en-US" sz="1200" dirty="0">
                <a:solidFill>
                  <a:srgbClr val="000000"/>
                </a:solidFill>
              </a:rPr>
              <a:t>186</a:t>
            </a:r>
          </a:p>
          <a:p>
            <a:pPr algn="ctr">
              <a:lnSpc>
                <a:spcPct val="110000"/>
              </a:lnSpc>
              <a:spcAft>
                <a:spcPts val="1200"/>
              </a:spcAft>
            </a:pPr>
            <a:r>
              <a:rPr lang="en-US" sz="1200" dirty="0">
                <a:solidFill>
                  <a:srgbClr val="000000"/>
                </a:solidFill>
              </a:rPr>
              <a:t>175</a:t>
            </a:r>
          </a:p>
          <a:p>
            <a:pPr algn="ctr">
              <a:lnSpc>
                <a:spcPct val="110000"/>
              </a:lnSpc>
            </a:pPr>
            <a:r>
              <a:rPr lang="en-US" sz="1200" dirty="0">
                <a:solidFill>
                  <a:srgbClr val="000000"/>
                </a:solidFill>
              </a:rPr>
              <a:t>PMS 570</a:t>
            </a:r>
          </a:p>
          <a:p>
            <a:pPr algn="ctr">
              <a:lnSpc>
                <a:spcPct val="110000"/>
              </a:lnSpc>
            </a:pPr>
            <a:r>
              <a:rPr lang="en-US" sz="1200" dirty="0">
                <a:solidFill>
                  <a:srgbClr val="000000"/>
                </a:solidFill>
              </a:rPr>
              <a:t>8AC4B3</a:t>
            </a:r>
          </a:p>
        </p:txBody>
      </p:sp>
      <p:sp>
        <p:nvSpPr>
          <p:cNvPr id="125" name="Rectangle 124" descr="PMS 316"/>
          <p:cNvSpPr/>
          <p:nvPr/>
        </p:nvSpPr>
        <p:spPr>
          <a:xfrm>
            <a:off x="8472167" y="2401240"/>
            <a:ext cx="531637" cy="54774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882" tIns="50941" rIns="101882" bIns="50941" rtlCol="0" anchor="ctr"/>
          <a:lstStyle/>
          <a:p>
            <a:pPr algn="ctr"/>
            <a:endParaRPr lang="en-US">
              <a:solidFill>
                <a:schemeClr val="bg1"/>
              </a:solidFill>
              <a:latin typeface="+mj-lt"/>
            </a:endParaRPr>
          </a:p>
        </p:txBody>
      </p:sp>
      <p:sp>
        <p:nvSpPr>
          <p:cNvPr id="126" name="TextBox 125"/>
          <p:cNvSpPr txBox="1"/>
          <p:nvPr/>
        </p:nvSpPr>
        <p:spPr>
          <a:xfrm>
            <a:off x="8439696" y="3092499"/>
            <a:ext cx="598398" cy="116955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1200" dirty="0">
                <a:solidFill>
                  <a:srgbClr val="000000"/>
                </a:solidFill>
              </a:rPr>
              <a:t>0</a:t>
            </a:r>
          </a:p>
          <a:p>
            <a:pPr algn="ctr">
              <a:lnSpc>
                <a:spcPct val="110000"/>
              </a:lnSpc>
            </a:pPr>
            <a:r>
              <a:rPr lang="en-US" sz="1200" dirty="0">
                <a:solidFill>
                  <a:srgbClr val="000000"/>
                </a:solidFill>
              </a:rPr>
              <a:t>62</a:t>
            </a:r>
          </a:p>
          <a:p>
            <a:pPr algn="ctr">
              <a:lnSpc>
                <a:spcPct val="110000"/>
              </a:lnSpc>
              <a:spcAft>
                <a:spcPts val="1200"/>
              </a:spcAft>
            </a:pPr>
            <a:r>
              <a:rPr lang="en-US" sz="1200" dirty="0">
                <a:solidFill>
                  <a:srgbClr val="000000"/>
                </a:solidFill>
              </a:rPr>
              <a:t>70</a:t>
            </a:r>
          </a:p>
          <a:p>
            <a:pPr algn="ctr">
              <a:lnSpc>
                <a:spcPct val="110000"/>
              </a:lnSpc>
            </a:pPr>
            <a:r>
              <a:rPr lang="en-US" sz="1200" dirty="0">
                <a:solidFill>
                  <a:srgbClr val="000000"/>
                </a:solidFill>
              </a:rPr>
              <a:t>PMS 316</a:t>
            </a:r>
          </a:p>
          <a:p>
            <a:pPr algn="ctr">
              <a:lnSpc>
                <a:spcPct val="110000"/>
              </a:lnSpc>
            </a:pPr>
            <a:r>
              <a:rPr lang="en-US" sz="1200" dirty="0">
                <a:solidFill>
                  <a:srgbClr val="000000"/>
                </a:solidFill>
              </a:rPr>
              <a:t>003D46</a:t>
            </a:r>
          </a:p>
        </p:txBody>
      </p:sp>
      <p:sp>
        <p:nvSpPr>
          <p:cNvPr id="34" name="Rectangle 33" descr="PMS 138"/>
          <p:cNvSpPr/>
          <p:nvPr/>
        </p:nvSpPr>
        <p:spPr>
          <a:xfrm>
            <a:off x="9438046" y="2401240"/>
            <a:ext cx="531637" cy="54774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882" tIns="50941" rIns="101882" bIns="50941" rtlCol="0" anchor="ctr"/>
          <a:lstStyle/>
          <a:p>
            <a:pPr algn="ctr"/>
            <a:endParaRPr lang="en-US">
              <a:solidFill>
                <a:schemeClr val="bg1"/>
              </a:solidFill>
              <a:latin typeface="+mj-lt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9382714" y="3092499"/>
            <a:ext cx="668065" cy="116955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1200" dirty="0">
                <a:solidFill>
                  <a:srgbClr val="000000"/>
                </a:solidFill>
              </a:rPr>
              <a:t>225</a:t>
            </a:r>
          </a:p>
          <a:p>
            <a:pPr algn="ctr">
              <a:lnSpc>
                <a:spcPct val="110000"/>
              </a:lnSpc>
            </a:pPr>
            <a:r>
              <a:rPr lang="en-US" sz="1200" dirty="0">
                <a:solidFill>
                  <a:srgbClr val="000000"/>
                </a:solidFill>
              </a:rPr>
              <a:t>150</a:t>
            </a:r>
          </a:p>
          <a:p>
            <a:pPr algn="ctr">
              <a:lnSpc>
                <a:spcPct val="110000"/>
              </a:lnSpc>
              <a:spcAft>
                <a:spcPts val="1200"/>
              </a:spcAft>
            </a:pPr>
            <a:r>
              <a:rPr lang="en-US" sz="1200" dirty="0">
                <a:solidFill>
                  <a:srgbClr val="000000"/>
                </a:solidFill>
              </a:rPr>
              <a:t>62</a:t>
            </a:r>
          </a:p>
          <a:p>
            <a:pPr algn="ctr">
              <a:lnSpc>
                <a:spcPct val="110000"/>
              </a:lnSpc>
            </a:pPr>
            <a:r>
              <a:rPr lang="en-US" sz="1200" dirty="0">
                <a:solidFill>
                  <a:srgbClr val="000000"/>
                </a:solidFill>
              </a:rPr>
              <a:t>PMS 138</a:t>
            </a:r>
          </a:p>
          <a:p>
            <a:pPr algn="ctr">
              <a:lnSpc>
                <a:spcPct val="110000"/>
              </a:lnSpc>
            </a:pPr>
            <a:r>
              <a:rPr lang="en-US" sz="1200" dirty="0">
                <a:solidFill>
                  <a:srgbClr val="000000"/>
                </a:solidFill>
              </a:rPr>
              <a:t>DF8E2E</a:t>
            </a:r>
          </a:p>
        </p:txBody>
      </p:sp>
      <p:sp>
        <p:nvSpPr>
          <p:cNvPr id="2" name="TextBox 1">
            <a:hlinkClick r:id="rId3"/>
          </p:cNvPr>
          <p:cNvSpPr txBox="1"/>
          <p:nvPr/>
        </p:nvSpPr>
        <p:spPr>
          <a:xfrm>
            <a:off x="413886" y="4563858"/>
            <a:ext cx="59047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Check color contrast with the </a:t>
            </a:r>
            <a:r>
              <a:rPr lang="en-US" sz="1400" dirty="0" err="1" smtClean="0">
                <a:solidFill>
                  <a:srgbClr val="000000"/>
                </a:solidFill>
                <a:hlinkClick r:id="rId3"/>
              </a:rPr>
              <a:t>WebAIM</a:t>
            </a:r>
            <a:r>
              <a:rPr lang="en-US" sz="1400" dirty="0" smtClean="0">
                <a:solidFill>
                  <a:srgbClr val="000000"/>
                </a:solidFill>
                <a:hlinkClick r:id="rId3"/>
              </a:rPr>
              <a:t> Contrast Checker</a:t>
            </a:r>
            <a:r>
              <a:rPr lang="en-US" sz="1400" dirty="0" smtClean="0">
                <a:solidFill>
                  <a:srgbClr val="000000"/>
                </a:solidFill>
              </a:rPr>
              <a:t> </a:t>
            </a:r>
            <a:r>
              <a:rPr lang="en-US" sz="1400" dirty="0" smtClean="0"/>
              <a:t>using the six-letter/number hexadecimal code below each PMS color name.</a:t>
            </a:r>
            <a:endParaRPr lang="en-US" sz="1400" dirty="0"/>
          </a:p>
        </p:txBody>
      </p:sp>
      <p:sp>
        <p:nvSpPr>
          <p:cNvPr id="36" name="TextBox 35"/>
          <p:cNvSpPr txBox="1"/>
          <p:nvPr/>
        </p:nvSpPr>
        <p:spPr>
          <a:xfrm>
            <a:off x="514627" y="5506066"/>
            <a:ext cx="6139955" cy="2708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600" cap="all" dirty="0" smtClean="0">
                <a:latin typeface="+mj-lt"/>
              </a:rPr>
              <a:t>Presentation font is Franklin Gothic Medium for Headings</a:t>
            </a:r>
            <a:endParaRPr lang="en-US" sz="1600" cap="all" dirty="0">
              <a:latin typeface="+mj-lt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14628" y="5900075"/>
            <a:ext cx="5062004" cy="2708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600" dirty="0" smtClean="0"/>
              <a:t>Presentation font is Franklin Gothic Book for Body</a:t>
            </a:r>
            <a:endParaRPr lang="en-US" sz="1600" dirty="0"/>
          </a:p>
        </p:txBody>
      </p:sp>
      <p:sp>
        <p:nvSpPr>
          <p:cNvPr id="29" name="Rectangle 28"/>
          <p:cNvSpPr/>
          <p:nvPr/>
        </p:nvSpPr>
        <p:spPr>
          <a:xfrm>
            <a:off x="10459251" y="626550"/>
            <a:ext cx="3015595" cy="5662319"/>
          </a:xfrm>
          <a:prstGeom prst="rect">
            <a:avLst/>
          </a:prstGeom>
          <a:solidFill>
            <a:schemeClr val="bg2">
              <a:alpha val="2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Aft>
                <a:spcPts val="900"/>
              </a:spcAft>
            </a:pPr>
            <a:r>
              <a:rPr lang="en-US" sz="1600" smtClean="0">
                <a:latin typeface="+mj-lt"/>
              </a:rPr>
              <a:t>Accessibility Color </a:t>
            </a:r>
            <a:r>
              <a:rPr lang="en-US" sz="1600" dirty="0" smtClean="0">
                <a:latin typeface="+mj-lt"/>
              </a:rPr>
              <a:t>Contrast</a:t>
            </a:r>
          </a:p>
          <a:p>
            <a:pPr>
              <a:lnSpc>
                <a:spcPct val="110000"/>
              </a:lnSpc>
            </a:pPr>
            <a:r>
              <a:rPr lang="en-US" sz="1350" dirty="0" smtClean="0"/>
              <a:t>The </a:t>
            </a:r>
            <a:r>
              <a:rPr lang="en-US" sz="1350" dirty="0"/>
              <a:t>following colors have enough contrast when used with </a:t>
            </a:r>
            <a:r>
              <a:rPr lang="en-US" sz="1350" b="1" dirty="0"/>
              <a:t>white</a:t>
            </a:r>
            <a:r>
              <a:rPr lang="en-US" sz="1350" dirty="0"/>
              <a:t> (i.e., white text on color background or color text on white background):</a:t>
            </a:r>
          </a:p>
          <a:p>
            <a:pPr>
              <a:lnSpc>
                <a:spcPct val="110000"/>
              </a:lnSpc>
              <a:spcAft>
                <a:spcPts val="900"/>
              </a:spcAft>
            </a:pPr>
            <a:r>
              <a:rPr lang="en-US" sz="1350" dirty="0"/>
              <a:t>PMS 357	PMS </a:t>
            </a:r>
            <a:r>
              <a:rPr lang="en-US" sz="1350" dirty="0" smtClean="0"/>
              <a:t>316	black</a:t>
            </a:r>
            <a:endParaRPr lang="en-US" sz="1350" dirty="0"/>
          </a:p>
          <a:p>
            <a:pPr>
              <a:lnSpc>
                <a:spcPct val="110000"/>
              </a:lnSpc>
            </a:pPr>
            <a:r>
              <a:rPr lang="en-US" sz="1350" dirty="0"/>
              <a:t>The following </a:t>
            </a:r>
            <a:r>
              <a:rPr lang="en-US" sz="1350" dirty="0" smtClean="0"/>
              <a:t>color </a:t>
            </a:r>
            <a:r>
              <a:rPr lang="en-US" sz="1350" dirty="0"/>
              <a:t>can also be </a:t>
            </a:r>
            <a:r>
              <a:rPr lang="en-US" sz="1350" dirty="0" smtClean="0"/>
              <a:t>paired </a:t>
            </a:r>
            <a:r>
              <a:rPr lang="en-US" sz="1350" dirty="0"/>
              <a:t>with </a:t>
            </a:r>
            <a:r>
              <a:rPr lang="en-US" sz="1350" dirty="0" smtClean="0"/>
              <a:t>white, but ONLY when using larger </a:t>
            </a:r>
            <a:r>
              <a:rPr lang="en-US" sz="1350" dirty="0"/>
              <a:t>type (18 pt. </a:t>
            </a:r>
            <a:r>
              <a:rPr lang="en-US" sz="1350" dirty="0" smtClean="0"/>
              <a:t>bold or </a:t>
            </a:r>
            <a:r>
              <a:rPr lang="en-US" sz="1350" dirty="0"/>
              <a:t>larger):</a:t>
            </a:r>
          </a:p>
          <a:p>
            <a:pPr>
              <a:lnSpc>
                <a:spcPct val="110000"/>
              </a:lnSpc>
            </a:pPr>
            <a:r>
              <a:rPr lang="en-US" sz="1350" dirty="0"/>
              <a:t>PMS </a:t>
            </a:r>
            <a:r>
              <a:rPr lang="en-US" sz="1350" dirty="0" smtClean="0"/>
              <a:t>7559</a:t>
            </a:r>
          </a:p>
          <a:p>
            <a:pPr>
              <a:lnSpc>
                <a:spcPct val="110000"/>
              </a:lnSpc>
              <a:spcAft>
                <a:spcPts val="300"/>
              </a:spcAft>
            </a:pPr>
            <a:r>
              <a:rPr lang="en-US" sz="1350" dirty="0" smtClean="0"/>
              <a:t>--------------------------------</a:t>
            </a:r>
            <a:endParaRPr lang="en-US" sz="1350" dirty="0"/>
          </a:p>
          <a:p>
            <a:pPr>
              <a:lnSpc>
                <a:spcPct val="110000"/>
              </a:lnSpc>
            </a:pPr>
            <a:r>
              <a:rPr lang="en-US" sz="1350" dirty="0"/>
              <a:t>The following colors have enough contrast when used with </a:t>
            </a:r>
            <a:r>
              <a:rPr lang="en-US" sz="1350" b="1" dirty="0"/>
              <a:t>black</a:t>
            </a:r>
            <a:r>
              <a:rPr lang="en-US" sz="1350" dirty="0"/>
              <a:t>:</a:t>
            </a:r>
          </a:p>
          <a:p>
            <a:pPr>
              <a:lnSpc>
                <a:spcPct val="110000"/>
              </a:lnSpc>
              <a:spcAft>
                <a:spcPts val="900"/>
              </a:spcAft>
            </a:pPr>
            <a:r>
              <a:rPr lang="en-US" sz="1350" dirty="0"/>
              <a:t>PMS 617	PMS </a:t>
            </a:r>
            <a:r>
              <a:rPr lang="en-US" sz="1350" dirty="0" smtClean="0"/>
              <a:t>584	PMS 570</a:t>
            </a:r>
            <a:br>
              <a:rPr lang="en-US" sz="1350" dirty="0" smtClean="0"/>
            </a:br>
            <a:r>
              <a:rPr lang="en-US" sz="1350" dirty="0" smtClean="0"/>
              <a:t>PMS 138	white</a:t>
            </a:r>
            <a:endParaRPr lang="en-US" sz="1350" dirty="0"/>
          </a:p>
          <a:p>
            <a:pPr>
              <a:lnSpc>
                <a:spcPct val="110000"/>
              </a:lnSpc>
            </a:pPr>
            <a:r>
              <a:rPr lang="en-US" sz="1350" dirty="0"/>
              <a:t>The following </a:t>
            </a:r>
            <a:r>
              <a:rPr lang="en-US" sz="1350" dirty="0" smtClean="0"/>
              <a:t>color </a:t>
            </a:r>
            <a:r>
              <a:rPr lang="en-US" sz="1350" dirty="0"/>
              <a:t>can also be paired with </a:t>
            </a:r>
            <a:r>
              <a:rPr lang="en-US" sz="1350" dirty="0" smtClean="0"/>
              <a:t>black, but </a:t>
            </a:r>
            <a:r>
              <a:rPr lang="en-US" sz="1350" dirty="0"/>
              <a:t>ONLY when using larger type (18 pt. bold or larger):</a:t>
            </a:r>
          </a:p>
          <a:p>
            <a:pPr>
              <a:lnSpc>
                <a:spcPct val="110000"/>
              </a:lnSpc>
            </a:pPr>
            <a:r>
              <a:rPr lang="en-US" sz="1350" dirty="0" smtClean="0"/>
              <a:t>PMS </a:t>
            </a:r>
            <a:r>
              <a:rPr lang="en-US" sz="1350" dirty="0"/>
              <a:t>7559</a:t>
            </a:r>
          </a:p>
          <a:p>
            <a:pPr>
              <a:lnSpc>
                <a:spcPct val="110000"/>
              </a:lnSpc>
              <a:spcAft>
                <a:spcPts val="300"/>
              </a:spcAft>
            </a:pPr>
            <a:r>
              <a:rPr lang="en-US" sz="1350" dirty="0"/>
              <a:t>--------------------------------</a:t>
            </a:r>
          </a:p>
          <a:p>
            <a:pPr>
              <a:lnSpc>
                <a:spcPct val="110000"/>
              </a:lnSpc>
            </a:pPr>
            <a:r>
              <a:rPr lang="en-US" sz="1350" dirty="0" smtClean="0"/>
              <a:t>All other colors can be used for visual accents, but not text.</a:t>
            </a:r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3022151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TITLE OF PRESENTATION </a:t>
            </a:r>
            <a:br>
              <a:rPr lang="en-US" dirty="0" smtClean="0"/>
            </a:br>
            <a:r>
              <a:rPr lang="en-US" dirty="0" smtClean="0"/>
              <a:t>GOES HERE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smtClean="0"/>
              <a:t>SUBTITLE OR PRESENTER INFO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4898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TITLE OF PRESENTATION</a:t>
            </a:r>
            <a:br>
              <a:rPr lang="en-US" dirty="0" smtClean="0"/>
            </a:br>
            <a:r>
              <a:rPr lang="en-US" dirty="0" smtClean="0"/>
              <a:t>GOES HERE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smtClean="0"/>
              <a:t>SUBTITLE OR PRESENTER INFO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7652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HEADER + CONTENT SLIDE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Slide content goes here</a:t>
            </a:r>
          </a:p>
          <a:p>
            <a:r>
              <a:rPr lang="en-US" dirty="0" smtClean="0"/>
              <a:t>Slide content goes here</a:t>
            </a:r>
          </a:p>
          <a:p>
            <a:r>
              <a:rPr lang="en-US" dirty="0" smtClean="0"/>
              <a:t>Slide content goes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9678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HEADER + CHART SLIDE</a:t>
            </a:r>
            <a:endParaRPr lang="en-US" dirty="0"/>
          </a:p>
        </p:txBody>
      </p:sp>
      <p:graphicFrame>
        <p:nvGraphicFramePr>
          <p:cNvPr id="4" name="Chart Placeholder 3" descr="sample chart"/>
          <p:cNvGraphicFramePr>
            <a:graphicFrameLocks noGrp="1"/>
          </p:cNvGraphicFramePr>
          <p:nvPr>
            <p:ph type="chart" sz="quarter" idx="10"/>
            <p:extLst>
              <p:ext uri="{D42A27DB-BD31-4B8C-83A1-F6EECF244321}">
                <p14:modId xmlns:p14="http://schemas.microsoft.com/office/powerpoint/2010/main" val="1008565558"/>
              </p:ext>
            </p:extLst>
          </p:nvPr>
        </p:nvGraphicFramePr>
        <p:xfrm>
          <a:off x="414338" y="1638300"/>
          <a:ext cx="12934950" cy="50006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566396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HEADER ONLY SLIDE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0556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HEADER + CONTENT AND PICTURE SLIDE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 smtClean="0"/>
              <a:t>Slide content goes here</a:t>
            </a:r>
          </a:p>
          <a:p>
            <a:r>
              <a:rPr lang="en-US" dirty="0" smtClean="0"/>
              <a:t>Slide content goes here</a:t>
            </a:r>
          </a:p>
          <a:p>
            <a:r>
              <a:rPr lang="en-US" dirty="0" smtClean="0"/>
              <a:t>Slide content goes here</a:t>
            </a:r>
          </a:p>
          <a:p>
            <a:endParaRPr lang="en-US" dirty="0"/>
          </a:p>
        </p:txBody>
      </p:sp>
      <p:pic>
        <p:nvPicPr>
          <p:cNvPr id="5" name="Picture Placeholder 4" descr="random placeholder picture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76441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SECTION TITLE</a:t>
            </a:r>
            <a:br>
              <a:rPr lang="en-US" dirty="0" smtClean="0"/>
            </a:br>
            <a:r>
              <a:rPr lang="en-US" dirty="0" smtClean="0"/>
              <a:t>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9226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SU/HHS">
      <a:dk1>
        <a:srgbClr val="404140"/>
      </a:dk1>
      <a:lt1>
        <a:srgbClr val="FFFFFF"/>
      </a:lt1>
      <a:dk2>
        <a:srgbClr val="1E4D2B"/>
      </a:dk2>
      <a:lt2>
        <a:srgbClr val="C8C371"/>
      </a:lt2>
      <a:accent1>
        <a:srgbClr val="D0DB42"/>
      </a:accent1>
      <a:accent2>
        <a:srgbClr val="AA482E"/>
      </a:accent2>
      <a:accent3>
        <a:srgbClr val="85BAAF"/>
      </a:accent3>
      <a:accent4>
        <a:srgbClr val="003E46"/>
      </a:accent4>
      <a:accent5>
        <a:srgbClr val="E1963E"/>
      </a:accent5>
      <a:accent6>
        <a:srgbClr val="FFFFFF"/>
      </a:accent6>
      <a:hlink>
        <a:srgbClr val="3246A4"/>
      </a:hlink>
      <a:folHlink>
        <a:srgbClr val="6B156C"/>
      </a:folHlink>
    </a:clrScheme>
    <a:fontScheme name="Franklin Gothic Medium/Book">
      <a:majorFont>
        <a:latin typeface="Franklin Gothic Medium"/>
        <a:ea typeface=""/>
        <a:cs typeface=""/>
      </a:majorFont>
      <a:minorFont>
        <a:latin typeface="Franklin Gothic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2057</TotalTime>
  <Words>237</Words>
  <Application>Microsoft Office PowerPoint</Application>
  <PresentationFormat>Custom</PresentationFormat>
  <Paragraphs>99</Paragraphs>
  <Slides>10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Franklin Gothic Book</vt:lpstr>
      <vt:lpstr>Franklin Gothic Medium</vt:lpstr>
      <vt:lpstr>Office Theme</vt:lpstr>
      <vt:lpstr>IMPORTING SLIDES TO THIS WIDESCREEN (16:9) TEMPLATE</vt:lpstr>
      <vt:lpstr>COLOR PALETTE + FONTS</vt:lpstr>
      <vt:lpstr>TITLE OF PRESENTATION  GOES HERE</vt:lpstr>
      <vt:lpstr>TITLE OF PRESENTATION GOES HERE</vt:lpstr>
      <vt:lpstr>HEADER + CONTENT SLIDE</vt:lpstr>
      <vt:lpstr>HEADER + CHART SLIDE</vt:lpstr>
      <vt:lpstr>HEADER ONLY SLIDE</vt:lpstr>
      <vt:lpstr>HEADER + CONTENT AND PICTURE SLIDE</vt:lpstr>
      <vt:lpstr>SECTION TITLE GOES HERE</vt:lpstr>
      <vt:lpstr>SECTION TITLE GOES HERE</vt:lpstr>
    </vt:vector>
  </TitlesOfParts>
  <Company>Colorado State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Ari Curtis</dc:creator>
  <cp:lastModifiedBy>Thode,Sandy</cp:lastModifiedBy>
  <cp:revision>154</cp:revision>
  <dcterms:created xsi:type="dcterms:W3CDTF">2015-06-30T23:05:53Z</dcterms:created>
  <dcterms:modified xsi:type="dcterms:W3CDTF">2019-09-20T15:26:39Z</dcterms:modified>
</cp:coreProperties>
</file>